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strument Sans Medium"/>
      <p:regular r:id="rId15"/>
    </p:embeddedFont>
    <p:embeddedFont>
      <p:font typeface="Instrument Sans Medium"/>
      <p:regular r:id="rId16"/>
    </p:embeddedFon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Medassist AI: Empowering Primary Care Providers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Medassist AI is an AI-driven assistant for nurses, community health workers, and general practitioners. It improves frontline diagnosis and treatment. This innovative tool reduces the burden on specialist physicians.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67309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648563"/>
            <a:ext cx="215110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Jerim Owino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812" y="613529"/>
            <a:ext cx="7582376" cy="2091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Challenge: Overburdened Healthcare Systems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80812" y="3039785"/>
            <a:ext cx="3679746" cy="2713077"/>
          </a:xfrm>
          <a:prstGeom prst="roundRect">
            <a:avLst>
              <a:gd name="adj" fmla="val 1234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1003816" y="3262789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Specialist Shortages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3816" y="3745111"/>
            <a:ext cx="3233737" cy="1784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regions face severe shortages of specialist doctors. This creates significant delays in patient care.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562" y="3039785"/>
            <a:ext cx="3679746" cy="2713077"/>
          </a:xfrm>
          <a:prstGeom prst="roundRect">
            <a:avLst>
              <a:gd name="adj" fmla="val 1234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4906566" y="3262789"/>
            <a:ext cx="309586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Complex General Cases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06566" y="3745111"/>
            <a:ext cx="3233737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General practitioners often manage broad, complex cases. They need more support for diverse conditions.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0812" y="5975866"/>
            <a:ext cx="7582376" cy="1642229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1003816" y="6198870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Diagnostic Errors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3816" y="6681192"/>
            <a:ext cx="713636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Fatigue, data overload, or limited specialist support can lead to diagnostic errors.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423" y="592455"/>
            <a:ext cx="6144578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How Medassist AI Works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423" y="1588889"/>
            <a:ext cx="1077278" cy="15861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0836" y="1804273"/>
            <a:ext cx="272629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Analyzes Patient Data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40836" y="2270046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advanced machine learning and natural language processing.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423" y="3175040"/>
            <a:ext cx="1077278" cy="15861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0836" y="3390424"/>
            <a:ext cx="301728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Synthesizes Information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40836" y="3856196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Combines medical records, symptoms, images, and guidelines.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423" y="4761190"/>
            <a:ext cx="1077278" cy="15861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0836" y="4976574"/>
            <a:ext cx="343614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Delivers Recommendations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40836" y="5442347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evidence-based diagnoses and treatment suggestions.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423" y="6347341"/>
            <a:ext cx="1077278" cy="12926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40836" y="6562725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Suggests Referrals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7640836" y="7028498"/>
            <a:ext cx="623554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Offers accurate referral recommendations to specialists.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4609"/>
            <a:ext cx="75051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Features of Medassist AI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335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1776055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1811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Symptom Checker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30183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Maps patient symptoms to thousands of known medical conditions.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52377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559135"/>
            <a:ext cx="39348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Treatment Recommendations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Suggests evidence-based treatments tailored to patient history.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0859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Specialist Flags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cases needing specialist attention or urgent referral.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29340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Workflow Integration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681918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Integrates into clinical workflows for real-time decision support.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90976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Benefits for Clinicians and Patients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 Clinicians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diagnostic errors.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Standardizes care with unbiased analysis.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Saves time on complex records.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 Patients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Faster, more accurate diagnoses.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Consistent, high-quality care.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health outcomes.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855" y="755213"/>
            <a:ext cx="7654290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Real-World Impact and Evidence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44855" y="2510909"/>
            <a:ext cx="3667482" cy="702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95%+</a:t>
            </a:r>
            <a:endParaRPr lang="en-US" sz="5500" dirty="0"/>
          </a:p>
        </p:txBody>
      </p:sp>
      <p:sp>
        <p:nvSpPr>
          <p:cNvPr id="5" name="Text 2"/>
          <p:cNvSpPr/>
          <p:nvPr/>
        </p:nvSpPr>
        <p:spPr>
          <a:xfrm>
            <a:off x="1248370" y="3479125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Accuracy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44855" y="3939183"/>
            <a:ext cx="3667482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diagnostic tools match or surpass human experts in accuracy.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31544" y="2510909"/>
            <a:ext cx="3667601" cy="702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30%</a:t>
            </a:r>
            <a:endParaRPr lang="en-US" sz="5500" dirty="0"/>
          </a:p>
        </p:txBody>
      </p:sp>
      <p:sp>
        <p:nvSpPr>
          <p:cNvPr id="8" name="Text 5"/>
          <p:cNvSpPr/>
          <p:nvPr/>
        </p:nvSpPr>
        <p:spPr>
          <a:xfrm>
            <a:off x="5235178" y="3479125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Faster Diagnosis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731544" y="3939183"/>
            <a:ext cx="3667601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Studies show significantly faster diagnosis times with AI support.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2738199" y="5364956"/>
            <a:ext cx="3667482" cy="702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15%</a:t>
            </a:r>
            <a:endParaRPr lang="en-US" sz="5500" dirty="0"/>
          </a:p>
        </p:txBody>
      </p:sp>
      <p:sp>
        <p:nvSpPr>
          <p:cNvPr id="11" name="Text 8"/>
          <p:cNvSpPr/>
          <p:nvPr/>
        </p:nvSpPr>
        <p:spPr>
          <a:xfrm>
            <a:off x="3241715" y="6333173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Cost Reduction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2738199" y="6793230"/>
            <a:ext cx="3667482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Lower healthcare costs by optimizing specialist referrals.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9548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Ensuring Quality, Safety, and Trust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Diverse Data Training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trained on vast, up-to-date datasets for reliability.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11" y="420909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Ethical Safeguards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patient data privacy and bias mitigation in algorithms.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307" y="3258026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Augments Expertise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to augment, not replace, clinical expertise and judgment.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533" y="598420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84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Looking Forward: Building Smarter Healthcare Together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64944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33649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Redefine Healthcare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855363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Potential to transform frontline healthcare delivery globally.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445079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4445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Expand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935498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new features for more specialties and complex conditions.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888117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888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Pilot Program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6378535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Invitation to pilot Medassist AI and shape the future of care.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2025-06-09T10:56:29Z</dcterms:created>
  <dcterms:modified xsi:type="dcterms:W3CDTF">2025-06-09T10:56:29Z</dcterms:modified>
</cp:coreProperties>
</file>